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745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6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84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2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831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4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2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7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77BDB75-402B-466E-8189-DF85FBDA6D77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22DDA8-1CD1-4A06-9B0D-9454D1B41D0F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59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xXwi2b35uM&amp;list=RDkVEmsfNxsJE&amp;index=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443551" y="5034375"/>
            <a:ext cx="7772400" cy="1463040"/>
          </a:xfrm>
        </p:spPr>
        <p:txBody>
          <a:bodyPr/>
          <a:lstStyle/>
          <a:p>
            <a:r>
              <a:rPr lang="es-CL" b="1" u="sng" dirty="0" smtClean="0"/>
              <a:t>GUÍA FINAL N°4: MÚSICA</a:t>
            </a:r>
            <a:endParaRPr lang="en-US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02556" y="4891896"/>
            <a:ext cx="3744036" cy="1897863"/>
          </a:xfrm>
        </p:spPr>
        <p:txBody>
          <a:bodyPr/>
          <a:lstStyle/>
          <a:p>
            <a:r>
              <a:rPr lang="es-CL" sz="2000" b="1" dirty="0" smtClean="0"/>
              <a:t>Mes: Septiembre</a:t>
            </a:r>
          </a:p>
          <a:p>
            <a:r>
              <a:rPr lang="es-CL" sz="2000" b="1" dirty="0" smtClean="0"/>
              <a:t>TRABAJO SE RECIBE HASTA EL JUEVES 30 DE SEPTIEMBRE. 18 HRS.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3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haremos en esta guía?</a:t>
            </a:r>
            <a:endParaRPr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>
                <a:solidFill>
                  <a:srgbClr val="002060"/>
                </a:solidFill>
                <a:latin typeface="McLaren"/>
                <a:ea typeface="McLaren"/>
                <a:cs typeface="McLaren"/>
                <a:sym typeface="McLaren"/>
              </a:rPr>
              <a:t>Como tú sabes, estamos en el mes de la Patria, por lo tanto nuestro trabajo estará enfocado </a:t>
            </a:r>
            <a:r>
              <a:rPr lang="es-CL" dirty="0" smtClean="0">
                <a:solidFill>
                  <a:srgbClr val="002060"/>
                </a:solidFill>
                <a:latin typeface="McLaren"/>
                <a:ea typeface="McLaren"/>
                <a:cs typeface="McLaren"/>
                <a:sym typeface="McLaren"/>
              </a:rPr>
              <a:t>en trabajar la música folclórica de nuestro país.</a:t>
            </a:r>
          </a:p>
          <a:p>
            <a:endParaRPr lang="es-CL" dirty="0" smtClean="0">
              <a:solidFill>
                <a:srgbClr val="002060"/>
              </a:solidFill>
              <a:latin typeface="McLaren"/>
              <a:sym typeface="McLaren"/>
            </a:endParaRPr>
          </a:p>
          <a:p>
            <a:r>
              <a:rPr lang="es-CL" dirty="0" smtClean="0">
                <a:solidFill>
                  <a:srgbClr val="002060"/>
                </a:solidFill>
                <a:latin typeface="McLaren"/>
                <a:sym typeface="McLaren"/>
              </a:rPr>
              <a:t>Escucharemos esta canción típica de nuestro país: Chile lindo</a:t>
            </a:r>
          </a:p>
          <a:p>
            <a:r>
              <a:rPr lang="es-CL" dirty="0" smtClean="0">
                <a:solidFill>
                  <a:srgbClr val="002060"/>
                </a:solidFill>
                <a:latin typeface="McLaren"/>
                <a:sym typeface="McLaren"/>
              </a:rPr>
              <a:t>Pon atención a la letra, tendrás que dibujar 6 elementos que se mencionen en la canción. Pueden ser 6 dibujos elementos separados o un paisaje que muestre mínimo 6 elementos de los que hable la canción.</a:t>
            </a:r>
            <a:endParaRPr lang="es-CL" dirty="0">
              <a:solidFill>
                <a:srgbClr val="002060"/>
              </a:solidFill>
              <a:latin typeface="McLaren"/>
              <a:sym typeface="McLaren"/>
            </a:endParaRPr>
          </a:p>
          <a:p>
            <a:r>
              <a:rPr lang="es-CL" dirty="0" smtClean="0">
                <a:solidFill>
                  <a:srgbClr val="002060"/>
                </a:solidFill>
                <a:latin typeface="McLaren"/>
                <a:sym typeface="McLaren"/>
              </a:rPr>
              <a:t>Puedes escucharla todas las veces que necesites.</a:t>
            </a:r>
          </a:p>
          <a:p>
            <a:endParaRPr lang="es-CL" dirty="0">
              <a:solidFill>
                <a:srgbClr val="002060"/>
              </a:solidFill>
              <a:latin typeface="McLaren"/>
              <a:sym typeface="McLaren"/>
            </a:endParaRPr>
          </a:p>
          <a:p>
            <a:r>
              <a:rPr lang="es-CL" dirty="0" smtClean="0">
                <a:solidFill>
                  <a:srgbClr val="002060"/>
                </a:solidFill>
                <a:latin typeface="McLaren"/>
                <a:sym typeface="McLaren"/>
              </a:rPr>
              <a:t>Pincha el siguiente </a:t>
            </a:r>
            <a:r>
              <a:rPr lang="es-CL" dirty="0">
                <a:solidFill>
                  <a:srgbClr val="002060"/>
                </a:solidFill>
                <a:latin typeface="McLaren"/>
                <a:sym typeface="McLaren"/>
              </a:rPr>
              <a:t>enlace: </a:t>
            </a:r>
            <a:r>
              <a:rPr lang="es-CL" dirty="0">
                <a:solidFill>
                  <a:srgbClr val="002060"/>
                </a:solidFill>
                <a:latin typeface="McLaren"/>
                <a:sym typeface="McLaren"/>
                <a:hlinkClick r:id="rId2"/>
              </a:rPr>
              <a:t>https://</a:t>
            </a:r>
            <a:r>
              <a:rPr lang="es-CL" dirty="0" smtClean="0">
                <a:solidFill>
                  <a:srgbClr val="002060"/>
                </a:solidFill>
                <a:latin typeface="McLaren"/>
                <a:sym typeface="McLaren"/>
                <a:hlinkClick r:id="rId2"/>
              </a:rPr>
              <a:t>www.youtube.com/watch?v=zxXwi2b35uM&amp;list=RDkVEmsfNxsJE&amp;index=4</a:t>
            </a:r>
            <a:r>
              <a:rPr lang="es-CL" dirty="0" smtClean="0">
                <a:solidFill>
                  <a:srgbClr val="002060"/>
                </a:solidFill>
                <a:latin typeface="McLaren"/>
                <a:sym typeface="McLaren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29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PAUTA DE EVALUACIÓN: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017077"/>
              </p:ext>
            </p:extLst>
          </p:nvPr>
        </p:nvGraphicFramePr>
        <p:xfrm>
          <a:off x="1023939" y="1924333"/>
          <a:ext cx="9720261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7358">
                  <a:extLst>
                    <a:ext uri="{9D8B030D-6E8A-4147-A177-3AD203B41FA5}">
                      <a16:colId xmlns:a16="http://schemas.microsoft.com/office/drawing/2014/main" val="2516699912"/>
                    </a:ext>
                  </a:extLst>
                </a:gridCol>
                <a:gridCol w="750626">
                  <a:extLst>
                    <a:ext uri="{9D8B030D-6E8A-4147-A177-3AD203B41FA5}">
                      <a16:colId xmlns:a16="http://schemas.microsoft.com/office/drawing/2014/main" val="1426493513"/>
                    </a:ext>
                  </a:extLst>
                </a:gridCol>
                <a:gridCol w="822277">
                  <a:extLst>
                    <a:ext uri="{9D8B030D-6E8A-4147-A177-3AD203B41FA5}">
                      <a16:colId xmlns:a16="http://schemas.microsoft.com/office/drawing/2014/main" val="1530282063"/>
                    </a:ext>
                  </a:extLst>
                </a:gridCol>
              </a:tblGrid>
              <a:tr h="619608">
                <a:tc>
                  <a:txBody>
                    <a:bodyPr/>
                    <a:lstStyle/>
                    <a:p>
                      <a:r>
                        <a:rPr lang="es-CL" dirty="0" smtClean="0"/>
                        <a:t>INDICADORES DE EVALUACIÓN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PTJE. REAL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PTJE. OBTE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86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Se observan claramente 6 elementos que sean mencionados en la canción</a:t>
                      </a:r>
                      <a:r>
                        <a:rPr lang="es-CL" baseline="0" dirty="0" smtClean="0"/>
                        <a:t> “Chile Lindo”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517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Los dibujos están completamente</a:t>
                      </a:r>
                      <a:r>
                        <a:rPr lang="es-CL" baseline="0" dirty="0" smtClean="0"/>
                        <a:t> pintados de forma ordenada y creativa por el estudiante.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469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El trabajo presenta de título: “CHILE LINDO”,</a:t>
                      </a:r>
                      <a:r>
                        <a:rPr lang="es-CL" baseline="0" dirty="0" smtClean="0"/>
                        <a:t> todo escrito por el estudiante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784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El trabajo presenta</a:t>
                      </a:r>
                      <a:r>
                        <a:rPr lang="es-CL" baseline="0" dirty="0" smtClean="0"/>
                        <a:t> NOMBRE, APELLIDO Y CURSO, todo escrito por el estudiante.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04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El trabajo es limpio y ordenado.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424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El trabajo es presentado dentro del plazo establecido: hasta el jueves 30 de septiembre 18 horas.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79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PUNTAJE TOTAL: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40 PTOS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42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NOTA: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66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837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</TotalTime>
  <Words>231</Words>
  <Application>Microsoft Office PowerPoint</Application>
  <PresentationFormat>Panorámica</PresentationFormat>
  <Paragraphs>30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McLaren</vt:lpstr>
      <vt:lpstr>Tw Cen MT</vt:lpstr>
      <vt:lpstr>Tw Cen MT Condensed</vt:lpstr>
      <vt:lpstr>Wingdings 3</vt:lpstr>
      <vt:lpstr>Integral</vt:lpstr>
      <vt:lpstr>GUÍA FINAL N°4: MÚSICA</vt:lpstr>
      <vt:lpstr>¿Qué haremos en esta guía?</vt:lpstr>
      <vt:lpstr>PAUTA DE EVALUACIÓN: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FINAL N°4: MÚSICA</dc:title>
  <dc:creator>profepamemunoz@outlook.com</dc:creator>
  <cp:lastModifiedBy>profepamemunoz@outlook.com</cp:lastModifiedBy>
  <cp:revision>2</cp:revision>
  <dcterms:created xsi:type="dcterms:W3CDTF">2021-08-27T00:38:11Z</dcterms:created>
  <dcterms:modified xsi:type="dcterms:W3CDTF">2021-08-27T01:27:51Z</dcterms:modified>
</cp:coreProperties>
</file>